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567" autoAdjust="0"/>
  </p:normalViewPr>
  <p:slideViewPr>
    <p:cSldViewPr>
      <p:cViewPr varScale="1">
        <p:scale>
          <a:sx n="64" d="100"/>
          <a:sy n="64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777\Desktop\исслед.деят\группа Юнг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01600" y="-9601200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777\Desktop\лучшее ДО\фото к конкурсу лучшее ДО\1.Знакомтесь- ЯС№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5733257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</a:rPr>
              <a:t>Знакомьтесь: «Ясли-сад№3»</a:t>
            </a:r>
            <a:endParaRPr lang="ru-RU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702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777\Desktop\лучшее ДО\фото к конкурсу лучшее ДО\2.SDC141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4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4653137"/>
            <a:ext cx="802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</a:rPr>
              <a:t>Театр начинается с вешалки, а детский сад с участка</a:t>
            </a:r>
            <a:endParaRPr lang="ru-RU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44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admin777\Desktop\лучшее ДО\фото к конкурсу лучшее ДО\3.чем ярче, тем краше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85" b="29618"/>
          <a:stretch/>
        </p:blipFill>
        <p:spPr bwMode="auto">
          <a:xfrm>
            <a:off x="32274" y="-1"/>
            <a:ext cx="929225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5301209"/>
            <a:ext cx="6048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</a:rPr>
              <a:t>        </a:t>
            </a:r>
          </a:p>
          <a:p>
            <a:r>
              <a:rPr lang="ru-RU" sz="2400" b="1" dirty="0" smtClean="0">
                <a:solidFill>
                  <a:srgbClr val="FFC000"/>
                </a:solidFill>
              </a:rPr>
              <a:t>       Чем ярче, тем лучше</a:t>
            </a:r>
            <a:endParaRPr lang="ru-RU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153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777\Desktop\лучшее ДО\фото к конкурсу лучшее ДО\4.родители- наши помощник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34"/>
          <a:stretch/>
        </p:blipFill>
        <p:spPr bwMode="auto">
          <a:xfrm>
            <a:off x="16000" y="1"/>
            <a:ext cx="9128000" cy="700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554852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</a:rPr>
              <a:t>Встречают ребятишек герои детских книжек</a:t>
            </a:r>
            <a:endParaRPr lang="ru-RU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038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777\Desktop\лучшее ДО\фото к конкурсу лучшее ДО\5.сочетание цвета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5" r="9715" b="26262"/>
          <a:stretch/>
        </p:blipFill>
        <p:spPr bwMode="auto">
          <a:xfrm>
            <a:off x="44513" y="1"/>
            <a:ext cx="9116593" cy="941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4122136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        Яркие краски лета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235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777\Desktop\лучшее ДО\фото к конкурсу лучшее ДО\6.IMG_20210729_122726 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4" t="23088" r="29319" b="30043"/>
          <a:stretch/>
        </p:blipFill>
        <p:spPr bwMode="auto">
          <a:xfrm>
            <a:off x="0" y="-255983"/>
            <a:ext cx="9144000" cy="73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013176"/>
            <a:ext cx="7596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C000"/>
                </a:solidFill>
              </a:rPr>
              <a:t>Обучает детей </a:t>
            </a:r>
          </a:p>
          <a:p>
            <a:r>
              <a:rPr lang="ru-RU" sz="2800" b="1" dirty="0" smtClean="0">
                <a:solidFill>
                  <a:srgbClr val="FFC000"/>
                </a:solidFill>
              </a:rPr>
              <a:t>                     развивающее </a:t>
            </a:r>
          </a:p>
          <a:p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2800" b="1" dirty="0" smtClean="0">
                <a:solidFill>
                  <a:srgbClr val="FFC000"/>
                </a:solidFill>
              </a:rPr>
              <a:t>                                                           оборудование</a:t>
            </a:r>
            <a:endParaRPr lang="ru-RU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472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777\Desktop\лучшее ДО\фото к конкурсу лучшее ДО\7.IMG_20210729_12274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3" t="9470" r="12785" b="31751"/>
          <a:stretch/>
        </p:blipFill>
        <p:spPr bwMode="auto">
          <a:xfrm>
            <a:off x="0" y="1"/>
            <a:ext cx="9252520" cy="687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5517233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C000"/>
                </a:solidFill>
              </a:rPr>
              <a:t>Вот какой у нас автомобиль</a:t>
            </a:r>
            <a:endParaRPr lang="ru-RU" sz="3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53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777\Desktop\лучшее ДО\фото к конкурсу лучшее ДО\8.SDC1412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 t="3343" b="6655"/>
          <a:stretch/>
        </p:blipFill>
        <p:spPr bwMode="auto">
          <a:xfrm>
            <a:off x="31914" y="0"/>
            <a:ext cx="9112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325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777\Desktop\лучшее ДО\фото к конкурсу лучшее ДО\9.SDC141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4" t="22588" r="23740" b="5501"/>
          <a:stretch/>
        </p:blipFill>
        <p:spPr bwMode="auto">
          <a:xfrm>
            <a:off x="0" y="15749"/>
            <a:ext cx="9144000" cy="675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55172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Всё должно радовать ребёнка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64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777\Desktop\лучшее ДО\фото к конкурсу лучшее ДО\10.SDC141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8" r="30813" b="17836"/>
          <a:stretch/>
        </p:blipFill>
        <p:spPr bwMode="auto">
          <a:xfrm>
            <a:off x="12323" y="0"/>
            <a:ext cx="9240197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4869161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C000"/>
                </a:solidFill>
              </a:rPr>
              <a:t>         Интерьер отвечает возрастным                          особенностям дошкольников</a:t>
            </a:r>
            <a:endParaRPr lang="ru-RU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913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dmin777\Desktop\лучшее ДО\фото к конкурсу лучшее ДО\11.SDC1408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" t="6207" b="11554"/>
          <a:stretch/>
        </p:blipFill>
        <p:spPr bwMode="auto">
          <a:xfrm>
            <a:off x="0" y="44820"/>
            <a:ext cx="9144000" cy="681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5805265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Музыкальный зал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186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777\Desktop\лучшее ДО\фото к конкурсу лучшее ДО\12.SDC1408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2" t="7093" r="-17332" b="2614"/>
          <a:stretch/>
        </p:blipFill>
        <p:spPr bwMode="auto">
          <a:xfrm>
            <a:off x="0" y="-30508"/>
            <a:ext cx="11052720" cy="688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1760" y="5589241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    Спортивный  зал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27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admin777\Desktop\лучшее ДО\фото к конкурсу лучшее ДО\14.IMG-20220210-WA003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8" t="17301" r="4058" b="-3852"/>
          <a:stretch/>
        </p:blipFill>
        <p:spPr bwMode="auto">
          <a:xfrm>
            <a:off x="4163313" y="28071"/>
            <a:ext cx="4961744" cy="714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admin777\Desktop\лучшее ДО\фото к конкурсу лучшее ДО\13.IMG-20220210-WA00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20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5949280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Кабинет руководителя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728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777\Desktop\лучшее ДО\фото к конкурсу лучшее ДО\15.IMG_20211005_1503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15500" y="-15621000"/>
            <a:ext cx="5967000" cy="79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admin777\Desktop\лучшее ДО\фото к конкурсу лучшее ДО\16.IMG_20220210_1428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1" r="4742" b="25831"/>
          <a:stretch/>
        </p:blipFill>
        <p:spPr bwMode="auto">
          <a:xfrm>
            <a:off x="-33143" y="-5328"/>
            <a:ext cx="4740164" cy="686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admin777\Desktop\лучшее ДО\фото к конкурсу лучшее ДО\15.IMG_20211005_15034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59" b="17721"/>
          <a:stretch/>
        </p:blipFill>
        <p:spPr bwMode="auto">
          <a:xfrm>
            <a:off x="3851920" y="0"/>
            <a:ext cx="52630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3728" y="3138790"/>
            <a:ext cx="45365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 smtClean="0">
              <a:solidFill>
                <a:srgbClr val="FFC000"/>
              </a:solidFill>
            </a:endParaRPr>
          </a:p>
          <a:p>
            <a:endParaRPr lang="ru-RU" sz="3200" b="1" dirty="0">
              <a:solidFill>
                <a:srgbClr val="FFC000"/>
              </a:solidFill>
            </a:endParaRPr>
          </a:p>
          <a:p>
            <a:endParaRPr lang="ru-RU" sz="3200" b="1" dirty="0" smtClean="0">
              <a:solidFill>
                <a:srgbClr val="FFC000"/>
              </a:solidFill>
            </a:endParaRPr>
          </a:p>
          <a:p>
            <a:endParaRPr lang="ru-RU" sz="3200" b="1" dirty="0">
              <a:solidFill>
                <a:srgbClr val="FFC000"/>
              </a:solidFill>
            </a:endParaRPr>
          </a:p>
          <a:p>
            <a:r>
              <a:rPr lang="ru-RU" sz="3200" b="1" dirty="0" smtClean="0">
                <a:solidFill>
                  <a:srgbClr val="FFC000"/>
                </a:solidFill>
              </a:rPr>
              <a:t>Методический кабинет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653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dmin777\Desktop\лучшее ДО\фото к конкурсу лучшее ДО\17.20200129_1500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" b="15473"/>
          <a:stretch/>
        </p:blipFill>
        <p:spPr bwMode="auto">
          <a:xfrm>
            <a:off x="35866" y="2690"/>
            <a:ext cx="9108133" cy="6855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5949280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Кабинет психолога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718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dmin777\Desktop\лучшее ДО\фото к конкурсу лучшее ДО\18.20200130_1200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7" r="6844"/>
          <a:stretch/>
        </p:blipFill>
        <p:spPr bwMode="auto">
          <a:xfrm>
            <a:off x="6990" y="0"/>
            <a:ext cx="91370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5085184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    </a:t>
            </a:r>
            <a:r>
              <a:rPr lang="ru-RU" sz="3200" b="1" dirty="0" err="1" smtClean="0">
                <a:solidFill>
                  <a:srgbClr val="FFC000"/>
                </a:solidFill>
              </a:rPr>
              <a:t>пескотерапия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478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777\Desktop\лучшее ДО\фото к конкурсу лучшее ДО\19.SDC1409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6"/>
          <a:stretch/>
        </p:blipFill>
        <p:spPr bwMode="auto">
          <a:xfrm>
            <a:off x="-1" y="0"/>
            <a:ext cx="6996873" cy="686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admin777\Desktop\лучшее ДО\фото к конкурсу лучшее ДО\20.IMG_20211005_15083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16" t="-35" r="18116" b="5501"/>
          <a:stretch/>
        </p:blipFill>
        <p:spPr bwMode="auto">
          <a:xfrm>
            <a:off x="3838084" y="-4024"/>
            <a:ext cx="5292080" cy="686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5831" y="6273225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Кабинет казахского языка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747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admin777\Desktop\лучшее ДО\фото к конкурсу лучшее ДО\21.IMG-20220210-WA00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2" t="3780" r="492" b="9882"/>
          <a:stretch/>
        </p:blipFill>
        <p:spPr bwMode="auto">
          <a:xfrm>
            <a:off x="-14426" y="41499"/>
            <a:ext cx="9158425" cy="67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95736" y="4437112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Медицинский кабинет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72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dmin777\Desktop\лучшее ДО\фото к конкурсу лучшее ДО\22.IMG-20220210-WA00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48"/>
            <a:ext cx="9144000" cy="67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840" y="5877272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прачечная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450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admin777\Desktop\лучшее ДО\фото к конкурсу лучшее ДО\23.IMG-20220210-WA0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76"/>
            <a:ext cx="9144000" cy="682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602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admin777\Desktop\лучшее ДО\фото к конкурсу лучшее ДО\24.IMG_20211005_1506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0" t="2608" r="9068" b="4869"/>
          <a:stretch/>
        </p:blipFill>
        <p:spPr bwMode="auto">
          <a:xfrm>
            <a:off x="0" y="0"/>
            <a:ext cx="45078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admin777\Desktop\лучшее ДО\фото к конкурсу лучшее ДО\25.SDC141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839" y="-16530"/>
            <a:ext cx="5292398" cy="687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4437112"/>
            <a:ext cx="8712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Приёмная каждой группы соответствует </a:t>
            </a:r>
          </a:p>
          <a:p>
            <a:r>
              <a:rPr lang="ru-RU" sz="3200" b="1" dirty="0">
                <a:solidFill>
                  <a:srgbClr val="FFC000"/>
                </a:solidFill>
              </a:rPr>
              <a:t> </a:t>
            </a:r>
            <a:r>
              <a:rPr lang="ru-RU" sz="3200" b="1" dirty="0" smtClean="0">
                <a:solidFill>
                  <a:srgbClr val="FFC000"/>
                </a:solidFill>
              </a:rPr>
              <a:t>                               своему названию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320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dmin777\Desktop\лучшее ДО\фото к конкурсу лучшее ДО\26.IMG-20220210-WA00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2"/>
          <a:stretch/>
        </p:blipFill>
        <p:spPr bwMode="auto">
          <a:xfrm>
            <a:off x="3170238" y="0"/>
            <a:ext cx="61206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admin777\Desktop\лучшее ДО\фото к конкурсу лучшее ДО\28.IMG-20220210-WA00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829" y="-34888"/>
            <a:ext cx="5440878" cy="69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5805264"/>
            <a:ext cx="8316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                    В младших группах мягкие модули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655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admin777\Desktop\лучшее ДО\фото к конкурсу лучшее ДО\27.SDC141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3561" cy="679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445224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Каждая </a:t>
            </a:r>
            <a:r>
              <a:rPr lang="ru-RU" sz="3200" b="1" dirty="0" smtClean="0">
                <a:solidFill>
                  <a:srgbClr val="FFC000"/>
                </a:solidFill>
              </a:rPr>
              <a:t>группа оформлена в определённом             стиле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553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admin777\Desktop\лучшее ДО\фото к конкурсу лучшее ДО\29.SDC141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2" y="28071"/>
            <a:ext cx="8988491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768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admin777\Desktop\лучшее ДО\фото к конкурсу лучшее ДО\30.SDC14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558924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Зона уединения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856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admin777\Desktop\лучшее ДО\фото к конкурсу лучшее ДО\31.SDC141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172" cy="682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4869160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Уютная спальная комната помогает       отдохнуть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7489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99</Words>
  <Application>Microsoft Office PowerPoint</Application>
  <PresentationFormat>Экран (4:3)</PresentationFormat>
  <Paragraphs>31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admin777</dc:creator>
  <cp:lastModifiedBy>admin777</cp:lastModifiedBy>
  <cp:revision>27</cp:revision>
  <dcterms:created xsi:type="dcterms:W3CDTF">2022-03-04T10:20:46Z</dcterms:created>
  <dcterms:modified xsi:type="dcterms:W3CDTF">2022-10-18T04:31:43Z</dcterms:modified>
</cp:coreProperties>
</file>